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5"/>
  </p:notesMasterIdLst>
  <p:handoutMasterIdLst>
    <p:handoutMasterId r:id="rId16"/>
  </p:handoutMasterIdLst>
  <p:sldIdLst>
    <p:sldId id="397" r:id="rId7"/>
    <p:sldId id="403" r:id="rId8"/>
    <p:sldId id="405" r:id="rId9"/>
    <p:sldId id="406" r:id="rId10"/>
    <p:sldId id="410" r:id="rId11"/>
    <p:sldId id="408" r:id="rId12"/>
    <p:sldId id="409" r:id="rId13"/>
    <p:sldId id="400" r:id="rId14"/>
  </p:sldIdLst>
  <p:sldSz cx="12190413" cy="6859588"/>
  <p:notesSz cx="6858000" cy="9144000"/>
  <p:embeddedFontLst>
    <p:embeddedFont>
      <p:font typeface="Inter-Regular" panose="020B0604020202020204" charset="0"/>
      <p:regular r:id="rId17"/>
      <p:bold r:id="rId18"/>
    </p:embeddedFont>
    <p:embeddedFont>
      <p:font typeface="굴림체" panose="020B0609000101010101" pitchFamily="49" charset="-127"/>
      <p:regular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98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4343"/>
    <a:srgbClr val="8C029B"/>
    <a:srgbClr val="0369FC"/>
    <a:srgbClr val="088F9E"/>
    <a:srgbClr val="00BDFF"/>
    <a:srgbClr val="009DD9"/>
    <a:srgbClr val="C5E7ED"/>
    <a:srgbClr val="44B5C2"/>
    <a:srgbClr val="2B2B2B"/>
    <a:srgbClr val="ED7D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FA4F4-F2C0-43C1-AAD7-9AB42F57757A}" v="48" dt="2026-09-07T06:30:52.980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pos="3840"/>
        <p:guide orient="horz" pos="981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font" Target="fonts/font2.fntdata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font" Target="fonts/font1.fntdata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toria Mollard" userId="3943701d-7423-4c14-bb9a-f8e7d0f791f5" providerId="ADAL" clId="{0CE7EC78-99CC-4CAF-BD7C-38A9B5A2C686}"/>
    <pc:docChg chg="modSld">
      <pc:chgData name="Victoria Mollard" userId="3943701d-7423-4c14-bb9a-f8e7d0f791f5" providerId="ADAL" clId="{0CE7EC78-99CC-4CAF-BD7C-38A9B5A2C686}" dt="2026-09-07T06:30:52.980" v="47" actId="20577"/>
      <pc:docMkLst>
        <pc:docMk/>
      </pc:docMkLst>
      <pc:sldChg chg="modSp mod">
        <pc:chgData name="Victoria Mollard" userId="3943701d-7423-4c14-bb9a-f8e7d0f791f5" providerId="ADAL" clId="{0CE7EC78-99CC-4CAF-BD7C-38A9B5A2C686}" dt="2026-09-07T06:30:23.959" v="45" actId="20577"/>
        <pc:sldMkLst>
          <pc:docMk/>
          <pc:sldMk cId="3731878240" sldId="405"/>
        </pc:sldMkLst>
        <pc:spChg chg="mod">
          <ac:chgData name="Victoria Mollard" userId="3943701d-7423-4c14-bb9a-f8e7d0f791f5" providerId="ADAL" clId="{0CE7EC78-99CC-4CAF-BD7C-38A9B5A2C686}" dt="2026-09-07T06:30:23.959" v="45" actId="20577"/>
          <ac:spMkLst>
            <pc:docMk/>
            <pc:sldMk cId="3731878240" sldId="405"/>
            <ac:spMk id="24" creationId="{CCC9EE9F-0CDE-3A09-3636-C25622B5497F}"/>
          </ac:spMkLst>
        </pc:spChg>
      </pc:sldChg>
      <pc:sldChg chg="modSp mod">
        <pc:chgData name="Victoria Mollard" userId="3943701d-7423-4c14-bb9a-f8e7d0f791f5" providerId="ADAL" clId="{0CE7EC78-99CC-4CAF-BD7C-38A9B5A2C686}" dt="2026-09-07T06:30:52.980" v="47" actId="20577"/>
        <pc:sldMkLst>
          <pc:docMk/>
          <pc:sldMk cId="3830794878" sldId="406"/>
        </pc:sldMkLst>
        <pc:spChg chg="mod">
          <ac:chgData name="Victoria Mollard" userId="3943701d-7423-4c14-bb9a-f8e7d0f791f5" providerId="ADAL" clId="{0CE7EC78-99CC-4CAF-BD7C-38A9B5A2C686}" dt="2026-09-07T06:30:52.980" v="47" actId="20577"/>
          <ac:spMkLst>
            <pc:docMk/>
            <pc:sldMk cId="3830794878" sldId="406"/>
            <ac:spMk id="17" creationId="{11B1E15D-0097-1CD4-6E1C-4574E45987F6}"/>
          </ac:spMkLst>
        </pc:spChg>
      </pc:sldChg>
    </pc:docChg>
  </pc:docChgLst>
  <pc:docChgLst>
    <pc:chgData name="Peter Thomas" userId="6d31ce1a-cb28-44b2-857e-f3d5a7c28ba3" providerId="ADAL" clId="{8C60FAE2-77C9-40D9-8E6F-6AABA868FFED}"/>
    <pc:docChg chg="undo custSel modSld">
      <pc:chgData name="Peter Thomas" userId="6d31ce1a-cb28-44b2-857e-f3d5a7c28ba3" providerId="ADAL" clId="{8C60FAE2-77C9-40D9-8E6F-6AABA868FFED}" dt="2026-09-07T04:28:30.289" v="82" actId="1076"/>
      <pc:docMkLst>
        <pc:docMk/>
      </pc:docMkLst>
      <pc:sldChg chg="addSp delSp modSp mod">
        <pc:chgData name="Peter Thomas" userId="6d31ce1a-cb28-44b2-857e-f3d5a7c28ba3" providerId="ADAL" clId="{8C60FAE2-77C9-40D9-8E6F-6AABA868FFED}" dt="2026-09-07T04:28:30.289" v="82" actId="1076"/>
        <pc:sldMkLst>
          <pc:docMk/>
          <pc:sldMk cId="3731878240" sldId="405"/>
        </pc:sldMkLst>
        <pc:spChg chg="add del mod">
          <ac:chgData name="Peter Thomas" userId="6d31ce1a-cb28-44b2-857e-f3d5a7c28ba3" providerId="ADAL" clId="{8C60FAE2-77C9-40D9-8E6F-6AABA868FFED}" dt="2026-09-07T04:11:02.397" v="45" actId="478"/>
          <ac:spMkLst>
            <pc:docMk/>
            <pc:sldMk cId="3731878240" sldId="405"/>
            <ac:spMk id="4" creationId="{07569528-D38E-A4FC-865C-F3740269A549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6" creationId="{BE73F7A1-8189-36D8-6446-22A8001244C2}"/>
          </ac:spMkLst>
        </pc:spChg>
        <pc:spChg chg="del mod">
          <ac:chgData name="Peter Thomas" userId="6d31ce1a-cb28-44b2-857e-f3d5a7c28ba3" providerId="ADAL" clId="{8C60FAE2-77C9-40D9-8E6F-6AABA868FFED}" dt="2026-09-07T04:10:52.815" v="41" actId="478"/>
          <ac:spMkLst>
            <pc:docMk/>
            <pc:sldMk cId="3731878240" sldId="405"/>
            <ac:spMk id="7" creationId="{5804CBCB-7718-A6E1-02DD-79B784F32ECE}"/>
          </ac:spMkLst>
        </pc:spChg>
        <pc:spChg chg="del">
          <ac:chgData name="Peter Thomas" userId="6d31ce1a-cb28-44b2-857e-f3d5a7c28ba3" providerId="ADAL" clId="{8C60FAE2-77C9-40D9-8E6F-6AABA868FFED}" dt="2026-09-07T04:10:55.327" v="42" actId="478"/>
          <ac:spMkLst>
            <pc:docMk/>
            <pc:sldMk cId="3731878240" sldId="405"/>
            <ac:spMk id="8" creationId="{C9F31F1E-75A1-4077-F85F-954C16AA99A2}"/>
          </ac:spMkLst>
        </pc:spChg>
        <pc:spChg chg="del mod">
          <ac:chgData name="Peter Thomas" userId="6d31ce1a-cb28-44b2-857e-f3d5a7c28ba3" providerId="ADAL" clId="{8C60FAE2-77C9-40D9-8E6F-6AABA868FFED}" dt="2026-09-07T04:10:32.066" v="29" actId="478"/>
          <ac:spMkLst>
            <pc:docMk/>
            <pc:sldMk cId="3731878240" sldId="405"/>
            <ac:spMk id="9" creationId="{D2C5213D-2504-4966-099F-53B0CFF5A718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11" creationId="{C9A612DA-D2AF-78AE-2B20-36A4B4B4371E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13" creationId="{E6A21857-E745-D354-9CD0-D3453B623BB4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15" creationId="{C86A2547-3B6A-4527-8C00-781A36C4DDF1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18" creationId="{2CDCF5B2-F7B3-BEAA-B1A6-AE06F1142123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20" creationId="{9D866DC3-3B78-B6F5-3D35-E5ADA07FBB89}"/>
          </ac:spMkLst>
        </pc:spChg>
        <pc:spChg chg="add mod">
          <ac:chgData name="Peter Thomas" userId="6d31ce1a-cb28-44b2-857e-f3d5a7c28ba3" providerId="ADAL" clId="{8C60FAE2-77C9-40D9-8E6F-6AABA868FFED}" dt="2026-09-07T04:25:50.563" v="71" actId="1076"/>
          <ac:spMkLst>
            <pc:docMk/>
            <pc:sldMk cId="3731878240" sldId="405"/>
            <ac:spMk id="22" creationId="{F413A3AC-5505-E487-8A9F-3007EF3F12D4}"/>
          </ac:spMkLst>
        </pc:spChg>
        <pc:spChg chg="mod">
          <ac:chgData name="Peter Thomas" userId="6d31ce1a-cb28-44b2-857e-f3d5a7c28ba3" providerId="ADAL" clId="{8C60FAE2-77C9-40D9-8E6F-6AABA868FFED}" dt="2026-09-07T04:11:40.767" v="59" actId="20577"/>
          <ac:spMkLst>
            <pc:docMk/>
            <pc:sldMk cId="3731878240" sldId="405"/>
            <ac:spMk id="24" creationId="{CCC9EE9F-0CDE-3A09-3636-C25622B5497F}"/>
          </ac:spMkLst>
        </pc:spChg>
        <pc:spChg chg="add mod">
          <ac:chgData name="Peter Thomas" userId="6d31ce1a-cb28-44b2-857e-f3d5a7c28ba3" providerId="ADAL" clId="{8C60FAE2-77C9-40D9-8E6F-6AABA868FFED}" dt="2026-09-07T04:24:39.155" v="61" actId="1076"/>
          <ac:spMkLst>
            <pc:docMk/>
            <pc:sldMk cId="3731878240" sldId="405"/>
            <ac:spMk id="25" creationId="{43431770-DABC-B0CE-9CF6-752744570540}"/>
          </ac:spMkLst>
        </pc:spChg>
        <pc:spChg chg="del">
          <ac:chgData name="Peter Thomas" userId="6d31ce1a-cb28-44b2-857e-f3d5a7c28ba3" providerId="ADAL" clId="{8C60FAE2-77C9-40D9-8E6F-6AABA868FFED}" dt="2026-09-07T04:10:50.037" v="39" actId="478"/>
          <ac:spMkLst>
            <pc:docMk/>
            <pc:sldMk cId="3731878240" sldId="405"/>
            <ac:spMk id="26" creationId="{5F333D96-8F13-16F1-F7B9-01A8D8404358}"/>
          </ac:spMkLst>
        </pc:spChg>
        <pc:spChg chg="add mod">
          <ac:chgData name="Peter Thomas" userId="6d31ce1a-cb28-44b2-857e-f3d5a7c28ba3" providerId="ADAL" clId="{8C60FAE2-77C9-40D9-8E6F-6AABA868FFED}" dt="2026-09-07T04:28:03.769" v="81" actId="14100"/>
          <ac:spMkLst>
            <pc:docMk/>
            <pc:sldMk cId="3731878240" sldId="405"/>
            <ac:spMk id="27" creationId="{D2191327-576D-4562-483E-CFD65465054A}"/>
          </ac:spMkLst>
        </pc:spChg>
        <pc:spChg chg="del">
          <ac:chgData name="Peter Thomas" userId="6d31ce1a-cb28-44b2-857e-f3d5a7c28ba3" providerId="ADAL" clId="{8C60FAE2-77C9-40D9-8E6F-6AABA868FFED}" dt="2026-09-07T04:10:30.149" v="27" actId="478"/>
          <ac:spMkLst>
            <pc:docMk/>
            <pc:sldMk cId="3731878240" sldId="405"/>
            <ac:spMk id="40" creationId="{57D519C3-B8FB-6669-0F11-67E2F8FD0216}"/>
          </ac:spMkLst>
        </pc:spChg>
        <pc:spChg chg="del mod">
          <ac:chgData name="Peter Thomas" userId="6d31ce1a-cb28-44b2-857e-f3d5a7c28ba3" providerId="ADAL" clId="{8C60FAE2-77C9-40D9-8E6F-6AABA868FFED}" dt="2026-09-07T04:10:34.295" v="31" actId="478"/>
          <ac:spMkLst>
            <pc:docMk/>
            <pc:sldMk cId="3731878240" sldId="405"/>
            <ac:spMk id="41" creationId="{FAF1AB28-F37D-30F1-90AD-43D0D5A209D7}"/>
          </ac:spMkLst>
        </pc:spChg>
        <pc:spChg chg="del">
          <ac:chgData name="Peter Thomas" userId="6d31ce1a-cb28-44b2-857e-f3d5a7c28ba3" providerId="ADAL" clId="{8C60FAE2-77C9-40D9-8E6F-6AABA868FFED}" dt="2026-09-07T04:10:35.472" v="32" actId="478"/>
          <ac:spMkLst>
            <pc:docMk/>
            <pc:sldMk cId="3731878240" sldId="405"/>
            <ac:spMk id="42" creationId="{939DAFA7-7EC7-57F7-1A44-201A15D7BA17}"/>
          </ac:spMkLst>
        </pc:spChg>
        <pc:spChg chg="del">
          <ac:chgData name="Peter Thomas" userId="6d31ce1a-cb28-44b2-857e-f3d5a7c28ba3" providerId="ADAL" clId="{8C60FAE2-77C9-40D9-8E6F-6AABA868FFED}" dt="2026-09-07T04:10:38.133" v="33" actId="478"/>
          <ac:spMkLst>
            <pc:docMk/>
            <pc:sldMk cId="3731878240" sldId="405"/>
            <ac:spMk id="43" creationId="{60963787-D492-8431-E1BC-21D55E7D4E16}"/>
          </ac:spMkLst>
        </pc:spChg>
        <pc:spChg chg="del">
          <ac:chgData name="Peter Thomas" userId="6d31ce1a-cb28-44b2-857e-f3d5a7c28ba3" providerId="ADAL" clId="{8C60FAE2-77C9-40D9-8E6F-6AABA868FFED}" dt="2026-09-07T04:10:39.119" v="34" actId="478"/>
          <ac:spMkLst>
            <pc:docMk/>
            <pc:sldMk cId="3731878240" sldId="405"/>
            <ac:spMk id="44" creationId="{95924E41-2230-02B3-D667-6778C6341AB8}"/>
          </ac:spMkLst>
        </pc:spChg>
        <pc:spChg chg="del">
          <ac:chgData name="Peter Thomas" userId="6d31ce1a-cb28-44b2-857e-f3d5a7c28ba3" providerId="ADAL" clId="{8C60FAE2-77C9-40D9-8E6F-6AABA868FFED}" dt="2026-09-07T04:10:41.537" v="35" actId="478"/>
          <ac:spMkLst>
            <pc:docMk/>
            <pc:sldMk cId="3731878240" sldId="405"/>
            <ac:spMk id="45" creationId="{0FE20A9B-7E09-E456-C549-87383266EFA1}"/>
          </ac:spMkLst>
        </pc:spChg>
        <pc:spChg chg="del">
          <ac:chgData name="Peter Thomas" userId="6d31ce1a-cb28-44b2-857e-f3d5a7c28ba3" providerId="ADAL" clId="{8C60FAE2-77C9-40D9-8E6F-6AABA868FFED}" dt="2026-09-07T04:10:42.528" v="36" actId="478"/>
          <ac:spMkLst>
            <pc:docMk/>
            <pc:sldMk cId="3731878240" sldId="405"/>
            <ac:spMk id="46" creationId="{54519CF4-8CF8-59A4-F8A8-55A80FB0C8F7}"/>
          </ac:spMkLst>
        </pc:spChg>
        <pc:spChg chg="del">
          <ac:chgData name="Peter Thomas" userId="6d31ce1a-cb28-44b2-857e-f3d5a7c28ba3" providerId="ADAL" clId="{8C60FAE2-77C9-40D9-8E6F-6AABA868FFED}" dt="2026-09-07T04:10:45.246" v="37" actId="478"/>
          <ac:spMkLst>
            <pc:docMk/>
            <pc:sldMk cId="3731878240" sldId="405"/>
            <ac:spMk id="47" creationId="{2CF406B0-2F07-78BD-E02A-626900B9761E}"/>
          </ac:spMkLst>
        </pc:spChg>
        <pc:spChg chg="del">
          <ac:chgData name="Peter Thomas" userId="6d31ce1a-cb28-44b2-857e-f3d5a7c28ba3" providerId="ADAL" clId="{8C60FAE2-77C9-40D9-8E6F-6AABA868FFED}" dt="2026-09-07T04:10:46.144" v="38" actId="478"/>
          <ac:spMkLst>
            <pc:docMk/>
            <pc:sldMk cId="3731878240" sldId="405"/>
            <ac:spMk id="48" creationId="{6984E7B8-AA6C-12CD-8B64-AD21A4AD9B0B}"/>
          </ac:spMkLst>
        </pc:spChg>
        <pc:spChg chg="del">
          <ac:chgData name="Peter Thomas" userId="6d31ce1a-cb28-44b2-857e-f3d5a7c28ba3" providerId="ADAL" clId="{8C60FAE2-77C9-40D9-8E6F-6AABA868FFED}" dt="2026-09-07T04:10:57.951" v="43" actId="478"/>
          <ac:spMkLst>
            <pc:docMk/>
            <pc:sldMk cId="3731878240" sldId="405"/>
            <ac:spMk id="59" creationId="{1A4BC24C-45D4-992E-9F8B-BE78C9242CB1}"/>
          </ac:spMkLst>
        </pc:spChg>
        <pc:spChg chg="del">
          <ac:chgData name="Peter Thomas" userId="6d31ce1a-cb28-44b2-857e-f3d5a7c28ba3" providerId="ADAL" clId="{8C60FAE2-77C9-40D9-8E6F-6AABA868FFED}" dt="2026-09-07T04:10:59.868" v="44" actId="478"/>
          <ac:spMkLst>
            <pc:docMk/>
            <pc:sldMk cId="3731878240" sldId="405"/>
            <ac:spMk id="64" creationId="{70DA43F9-EEF6-3DEA-5DA2-619DAD77159B}"/>
          </ac:spMkLst>
        </pc:spChg>
        <pc:picChg chg="mod ord">
          <ac:chgData name="Peter Thomas" userId="6d31ce1a-cb28-44b2-857e-f3d5a7c28ba3" providerId="ADAL" clId="{8C60FAE2-77C9-40D9-8E6F-6AABA868FFED}" dt="2026-09-07T04:28:30.289" v="82" actId="1076"/>
          <ac:picMkLst>
            <pc:docMk/>
            <pc:sldMk cId="3731878240" sldId="405"/>
            <ac:picMk id="17" creationId="{D30473EB-CCB8-5C2C-F52A-A99A6705BDAE}"/>
          </ac:picMkLst>
        </pc:picChg>
        <pc:picChg chg="del">
          <ac:chgData name="Peter Thomas" userId="6d31ce1a-cb28-44b2-857e-f3d5a7c28ba3" providerId="ADAL" clId="{8C60FAE2-77C9-40D9-8E6F-6AABA868FFED}" dt="2026-09-07T04:10:20.929" v="21" actId="478"/>
          <ac:picMkLst>
            <pc:docMk/>
            <pc:sldMk cId="3731878240" sldId="405"/>
            <ac:picMk id="69" creationId="{9C8FA753-9BC6-1C60-D41F-AAF10547DF58}"/>
          </ac:picMkLst>
        </pc:picChg>
        <pc:picChg chg="del">
          <ac:chgData name="Peter Thomas" userId="6d31ce1a-cb28-44b2-857e-f3d5a7c28ba3" providerId="ADAL" clId="{8C60FAE2-77C9-40D9-8E6F-6AABA868FFED}" dt="2026-09-07T04:10:23.199" v="22" actId="478"/>
          <ac:picMkLst>
            <pc:docMk/>
            <pc:sldMk cId="3731878240" sldId="405"/>
            <ac:picMk id="72" creationId="{605B3A98-75E8-4206-4E0D-7D095BD12F4B}"/>
          </ac:picMkLst>
        </pc:picChg>
        <pc:picChg chg="del">
          <ac:chgData name="Peter Thomas" userId="6d31ce1a-cb28-44b2-857e-f3d5a7c28ba3" providerId="ADAL" clId="{8C60FAE2-77C9-40D9-8E6F-6AABA868FFED}" dt="2026-09-07T04:10:27.252" v="25" actId="478"/>
          <ac:picMkLst>
            <pc:docMk/>
            <pc:sldMk cId="3731878240" sldId="405"/>
            <ac:picMk id="75" creationId="{D8E347E3-97EC-FAF9-AD7A-2CA8B896250A}"/>
          </ac:picMkLst>
        </pc:picChg>
        <pc:picChg chg="del">
          <ac:chgData name="Peter Thomas" userId="6d31ce1a-cb28-44b2-857e-f3d5a7c28ba3" providerId="ADAL" clId="{8C60FAE2-77C9-40D9-8E6F-6AABA868FFED}" dt="2026-09-07T04:10:26.383" v="24" actId="478"/>
          <ac:picMkLst>
            <pc:docMk/>
            <pc:sldMk cId="3731878240" sldId="405"/>
            <ac:picMk id="79" creationId="{D6C0D7C6-9F25-9E3F-4F4C-E4A11EA5EEF2}"/>
          </ac:picMkLst>
        </pc:picChg>
        <pc:picChg chg="del">
          <ac:chgData name="Peter Thomas" userId="6d31ce1a-cb28-44b2-857e-f3d5a7c28ba3" providerId="ADAL" clId="{8C60FAE2-77C9-40D9-8E6F-6AABA868FFED}" dt="2026-09-07T04:10:24.503" v="23" actId="478"/>
          <ac:picMkLst>
            <pc:docMk/>
            <pc:sldMk cId="3731878240" sldId="405"/>
            <ac:picMk id="81" creationId="{A5385ADA-5392-7FDE-462E-321C33B483BE}"/>
          </ac:picMkLst>
        </pc:picChg>
        <pc:cxnChg chg="del">
          <ac:chgData name="Peter Thomas" userId="6d31ce1a-cb28-44b2-857e-f3d5a7c28ba3" providerId="ADAL" clId="{8C60FAE2-77C9-40D9-8E6F-6AABA868FFED}" dt="2026-09-07T04:10:28.705" v="26" actId="478"/>
          <ac:cxnSpMkLst>
            <pc:docMk/>
            <pc:sldMk cId="3731878240" sldId="405"/>
            <ac:cxnSpMk id="37" creationId="{949A8A5D-53C4-0D2C-7604-E9995E1EE537}"/>
          </ac:cxnSpMkLst>
        </pc:cxnChg>
      </pc:sldChg>
      <pc:sldChg chg="modSp mod">
        <pc:chgData name="Peter Thomas" userId="6d31ce1a-cb28-44b2-857e-f3d5a7c28ba3" providerId="ADAL" clId="{8C60FAE2-77C9-40D9-8E6F-6AABA868FFED}" dt="2026-09-07T04:09:24.667" v="20" actId="14100"/>
        <pc:sldMkLst>
          <pc:docMk/>
          <pc:sldMk cId="3830794878" sldId="406"/>
        </pc:sldMkLst>
        <pc:spChg chg="mod">
          <ac:chgData name="Peter Thomas" userId="6d31ce1a-cb28-44b2-857e-f3d5a7c28ba3" providerId="ADAL" clId="{8C60FAE2-77C9-40D9-8E6F-6AABA868FFED}" dt="2026-09-07T04:09:24.667" v="20" actId="14100"/>
          <ac:spMkLst>
            <pc:docMk/>
            <pc:sldMk cId="3830794878" sldId="406"/>
            <ac:spMk id="17" creationId="{11B1E15D-0097-1CD4-6E1C-4574E45987F6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9/6/2026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71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8633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FB263-77D1-DF0E-A07E-ABE53CE47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7510D-6B87-6D83-636F-87D632523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211F25-07F0-140E-A787-B9E2C6F498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4357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8A914-79E1-BB2F-8545-BA7923F7C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6BE101-312F-B935-106E-F9B24BD11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4FDA11-CEE7-847E-7226-70DE172D74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632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485B0-3C4F-1F66-7E3B-84C931B42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FD0B5-B461-9D89-5F83-3EF569373E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9C1C7-0280-597E-9ED0-26B526B99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620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7936807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397361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‹#›</a:t>
            </a:fld>
            <a:endParaRPr lang="en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7FE65-A29B-ECE9-3F7A-DE1B7CCF3C9B}"/>
              </a:ext>
            </a:extLst>
          </p:cNvPr>
          <p:cNvSpPr/>
          <p:nvPr userDrawn="1"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stroke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397361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‹#›</a:t>
            </a:fld>
            <a:endParaRPr lang="en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B7FE65-A29B-ECE9-3F7A-DE1B7CCF3C9B}"/>
              </a:ext>
            </a:extLst>
          </p:cNvPr>
          <p:cNvSpPr/>
          <p:nvPr userDrawn="1"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24 September 2026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8EA207-F51B-D386-46E0-ED0259EC5B6D}"/>
              </a:ext>
            </a:extLst>
          </p:cNvPr>
          <p:cNvSpPr/>
          <p:nvPr userDrawn="1"/>
        </p:nvSpPr>
        <p:spPr>
          <a:xfrm>
            <a:off x="0" y="5701553"/>
            <a:ext cx="12190413" cy="11580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792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6" r:id="rId2"/>
    <p:sldLayoutId id="2147483670" r:id="rId3"/>
    <p:sldLayoutId id="2147483675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 panose="020F0502020204030204" pitchFamily="34" charset="0"/>
            </a:endParaRP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22 September</a:t>
            </a: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540228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Australian Energy Market Commission</a:t>
            </a:r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15.svg"/><Relationship Id="rId4" Type="http://schemas.openxmlformats.org/officeDocument/2006/relationships/image" Target="../media/image10.svg"/><Relationship Id="rId9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8638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-1" y="2708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65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86285" y="3376309"/>
            <a:ext cx="7706144" cy="1491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pPr>
              <a:lnSpc>
                <a:spcPts val="5200"/>
              </a:lnSpc>
            </a:pPr>
            <a:r>
              <a:rPr lang="en-US" sz="50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Cybersecurity and resilience in energy infrastructure</a:t>
            </a:r>
            <a:endParaRPr lang="en-US" sz="5000" b="1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17770" y="6517428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24 September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0783500-87C7-EE9C-7AC2-D092128305D7}"/>
              </a:ext>
            </a:extLst>
          </p:cNvPr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DAB246E-D1A0-B9BE-8E2D-F1C2B8F6CD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35CA3B36-F84D-A0EA-1307-3384126161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A34384C-731D-9183-0B5F-13241CA357D0}"/>
              </a:ext>
            </a:extLst>
          </p:cNvPr>
          <p:cNvSpPr txBox="1"/>
          <p:nvPr/>
        </p:nvSpPr>
        <p:spPr>
          <a:xfrm>
            <a:off x="582241" y="2369386"/>
            <a:ext cx="6317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Victoria Mollard  </a:t>
            </a:r>
            <a:r>
              <a:rPr lang="en-AU" sz="24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|</a:t>
            </a:r>
            <a:r>
              <a:rPr lang="en-AU" sz="2400" b="1">
                <a:solidFill>
                  <a:srgbClr val="2B2B2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AU" sz="2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Executive General Manager, Economics and System Security, AEMC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ctrTitle"/>
          </p:nvPr>
        </p:nvSpPr>
        <p:spPr>
          <a:xfrm>
            <a:off x="475672" y="318030"/>
            <a:ext cx="11020830" cy="486304"/>
          </a:xfrm>
        </p:spPr>
        <p:txBody>
          <a:bodyPr/>
          <a:lstStyle/>
          <a:p>
            <a:r>
              <a:rPr lang="en-US"/>
              <a:t>An ever-present and evolving threat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021FFA-2C91-B497-466D-F2C3A78105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0" t="933" r="736" b="1098"/>
          <a:stretch>
            <a:fillRect/>
          </a:stretch>
        </p:blipFill>
        <p:spPr>
          <a:xfrm>
            <a:off x="1724031" y="1077044"/>
            <a:ext cx="8742350" cy="500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833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03902-AC08-5C20-40CE-481A23FFE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CC9EE9F-0CDE-3A09-3636-C25622B549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/>
              <a:t>Cybersecurity frameworks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73F7A1-8189-36D8-6446-22A8001244C2}"/>
              </a:ext>
            </a:extLst>
          </p:cNvPr>
          <p:cNvSpPr/>
          <p:nvPr/>
        </p:nvSpPr>
        <p:spPr>
          <a:xfrm>
            <a:off x="1848532" y="1557196"/>
            <a:ext cx="3291840" cy="3291840"/>
          </a:xfrm>
          <a:prstGeom prst="rect">
            <a:avLst/>
          </a:prstGeom>
          <a:solidFill>
            <a:srgbClr val="0369FC"/>
          </a:solidFill>
          <a:ln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defRPr sz="1400" b="1">
                <a:solidFill>
                  <a:srgbClr val="FFFFFF"/>
                </a:solidFill>
                <a:latin typeface="Roboto"/>
              </a:defRPr>
            </a:pPr>
            <a:r>
              <a:t>1. Security of Critical Infrastructure Act - what security obligations do businesses have?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9A612DA-D2AF-78AE-2B20-36A4B4B4371E}"/>
              </a:ext>
            </a:extLst>
          </p:cNvPr>
          <p:cNvSpPr/>
          <p:nvPr/>
        </p:nvSpPr>
        <p:spPr>
          <a:xfrm>
            <a:off x="4774612" y="2837356"/>
            <a:ext cx="731520" cy="731520"/>
          </a:xfrm>
          <a:prstGeom prst="ellipse">
            <a:avLst/>
          </a:prstGeom>
          <a:solidFill>
            <a:srgbClr val="0369FC"/>
          </a:solidFill>
          <a:ln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A21857-E745-D354-9CD0-D3453B623BB4}"/>
              </a:ext>
            </a:extLst>
          </p:cNvPr>
          <p:cNvSpPr/>
          <p:nvPr/>
        </p:nvSpPr>
        <p:spPr>
          <a:xfrm>
            <a:off x="5140372" y="1557196"/>
            <a:ext cx="3291840" cy="3291840"/>
          </a:xfrm>
          <a:prstGeom prst="rect">
            <a:avLst/>
          </a:prstGeom>
          <a:solidFill>
            <a:srgbClr val="FFFFFF"/>
          </a:solidFill>
          <a:ln w="25400"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defRPr sz="1400" b="1">
                <a:solidFill>
                  <a:srgbClr val="0369FC"/>
                </a:solidFill>
                <a:latin typeface="Roboto"/>
              </a:defRPr>
            </a:pPr>
            <a:r>
              <a:t>2. Australian Energy Sector Cyber Security Framework - how mature is our cyber security capability and where should we improve?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6A2547-3B6A-4527-8C00-781A36C4DDF1}"/>
              </a:ext>
            </a:extLst>
          </p:cNvPr>
          <p:cNvSpPr/>
          <p:nvPr/>
        </p:nvSpPr>
        <p:spPr>
          <a:xfrm>
            <a:off x="4774612" y="2837356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DCF5B2-F7B3-BEAA-B1A6-AE06F1142123}"/>
              </a:ext>
            </a:extLst>
          </p:cNvPr>
          <p:cNvSpPr/>
          <p:nvPr/>
        </p:nvSpPr>
        <p:spPr>
          <a:xfrm>
            <a:off x="8066452" y="2837356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D866DC3-3B78-B6F5-3D35-E5ADA07FBB89}"/>
              </a:ext>
            </a:extLst>
          </p:cNvPr>
          <p:cNvSpPr/>
          <p:nvPr/>
        </p:nvSpPr>
        <p:spPr>
          <a:xfrm>
            <a:off x="8340772" y="2883076"/>
            <a:ext cx="182880" cy="6400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413A3AC-5505-E487-8A9F-3007EF3F12D4}"/>
              </a:ext>
            </a:extLst>
          </p:cNvPr>
          <p:cNvSpPr/>
          <p:nvPr/>
        </p:nvSpPr>
        <p:spPr>
          <a:xfrm>
            <a:off x="8432212" y="1557196"/>
            <a:ext cx="3291840" cy="3291840"/>
          </a:xfrm>
          <a:prstGeom prst="rect">
            <a:avLst/>
          </a:prstGeom>
          <a:solidFill>
            <a:srgbClr val="0369FC"/>
          </a:solidFill>
          <a:ln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365760" tIns="365760" rIns="365760" bIns="365760" rtlCol="0" anchor="ctr"/>
          <a:lstStyle/>
          <a:p>
            <a:pPr algn="ctr">
              <a:defRPr sz="1400" b="1">
                <a:solidFill>
                  <a:srgbClr val="FFFFFF"/>
                </a:solidFill>
                <a:latin typeface="Roboto"/>
              </a:defRPr>
            </a:pPr>
            <a:r>
              <a:t>3. Australian Energy Sector Cyber Incident Response Plan - what do we do, and who does what, when a serious cyber incident occurs?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3431770-DABC-B0CE-9CF6-752744570540}"/>
              </a:ext>
            </a:extLst>
          </p:cNvPr>
          <p:cNvSpPr/>
          <p:nvPr/>
        </p:nvSpPr>
        <p:spPr>
          <a:xfrm>
            <a:off x="8066452" y="2837356"/>
            <a:ext cx="731520" cy="731520"/>
          </a:xfrm>
          <a:prstGeom prst="ellipse">
            <a:avLst/>
          </a:prstGeom>
          <a:solidFill>
            <a:srgbClr val="0369FC"/>
          </a:solidFill>
          <a:ln>
            <a:solidFill>
              <a:srgbClr val="0369F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30473EB-CCB8-5C2C-F52A-A99A6705B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444" y="4820903"/>
            <a:ext cx="1740377" cy="156198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2191327-576D-4562-483E-CFD65465054A}"/>
              </a:ext>
            </a:extLst>
          </p:cNvPr>
          <p:cNvSpPr/>
          <p:nvPr/>
        </p:nvSpPr>
        <p:spPr>
          <a:xfrm>
            <a:off x="5162549" y="2726532"/>
            <a:ext cx="435021" cy="954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31878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66D1D-DF48-349A-9B48-EC86393ED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>
            <a:extLst>
              <a:ext uri="{FF2B5EF4-FFF2-40B4-BE49-F238E27FC236}">
                <a16:creationId xmlns:a16="http://schemas.microsoft.com/office/drawing/2014/main" id="{97C66F68-2538-29F3-9045-474D38CD34C4}"/>
              </a:ext>
            </a:extLst>
          </p:cNvPr>
          <p:cNvSpPr/>
          <p:nvPr/>
        </p:nvSpPr>
        <p:spPr>
          <a:xfrm>
            <a:off x="7252911" y="3084075"/>
            <a:ext cx="4290518" cy="923021"/>
          </a:xfrm>
          <a:prstGeom prst="rect">
            <a:avLst/>
          </a:prstGeom>
          <a:noFill/>
          <a:ln>
            <a:solidFill>
              <a:srgbClr val="0369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9F980625-0C21-321A-DC1D-0D631E290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/>
              <a:t>Distributed roles, coordinated response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BFBDFC-599D-60AB-FB8F-B250C0D3FDE4}"/>
              </a:ext>
            </a:extLst>
          </p:cNvPr>
          <p:cNvSpPr txBox="1"/>
          <p:nvPr/>
        </p:nvSpPr>
        <p:spPr>
          <a:xfrm>
            <a:off x="1066877" y="1860980"/>
            <a:ext cx="3022732" cy="954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Signals Directorate through the Australian Cyber Security Centre  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Technical cyber expertise, threat intelligence and incident support</a:t>
            </a:r>
            <a:endParaRPr lang="en-US" sz="140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0A7EAA7-A9D2-09BA-F365-3E7DAC525FAC}"/>
              </a:ext>
            </a:extLst>
          </p:cNvPr>
          <p:cNvSpPr txBox="1"/>
          <p:nvPr/>
        </p:nvSpPr>
        <p:spPr>
          <a:xfrm>
            <a:off x="4833561" y="1860980"/>
            <a:ext cx="3310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 of Home Affairs through the Cyber and Infrastructure Security Centre 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Critical-infrastructure regulation and government coordination</a:t>
            </a:r>
            <a:endParaRPr lang="en-US" sz="140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B6CBFF6-F8C0-8E69-E0F7-6C6C6526517B}"/>
              </a:ext>
            </a:extLst>
          </p:cNvPr>
          <p:cNvSpPr txBox="1"/>
          <p:nvPr/>
        </p:nvSpPr>
        <p:spPr>
          <a:xfrm>
            <a:off x="8699329" y="1860979"/>
            <a:ext cx="28441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Department of Climate Change, Energy, the Environment and Water 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policy, sector resilience and development of cyber reforms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1B1E15D-0097-1CD4-6E1C-4574E45987F6}"/>
              </a:ext>
            </a:extLst>
          </p:cNvPr>
          <p:cNvSpPr txBox="1"/>
          <p:nvPr/>
        </p:nvSpPr>
        <p:spPr>
          <a:xfrm>
            <a:off x="363726" y="3368344"/>
            <a:ext cx="3760533" cy="1272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(AEMC)</a:t>
            </a:r>
          </a:p>
          <a:p>
            <a:pPr>
              <a:spcAft>
                <a:spcPts val="400"/>
              </a:spcAft>
            </a:pP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Independent energy rule-maker</a:t>
            </a:r>
          </a:p>
          <a:p>
            <a:pPr>
              <a:spcAft>
                <a:spcPts val="400"/>
              </a:spcAft>
            </a:pP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Rules made to:</a:t>
            </a:r>
          </a:p>
          <a:p>
            <a:pPr marL="180000" lvl="0" indent="-180000"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Formalise AEMO’s cyber functions </a:t>
            </a:r>
          </a:p>
          <a:p>
            <a:pPr marL="180000" lvl="0" indent="-180000">
              <a:buClr>
                <a:srgbClr val="0369FC"/>
              </a:buClr>
              <a:buSzPct val="122000"/>
              <a:buFont typeface="Arial" panose="020B0604020202020204" pitchFamily="34" charset="0"/>
              <a:buChar char="•"/>
            </a:pP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Enable cost recovery and liability protection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BA464C-8B0D-66AB-0F25-A22C81EBF0C2}"/>
              </a:ext>
            </a:extLst>
          </p:cNvPr>
          <p:cNvSpPr txBox="1"/>
          <p:nvPr/>
        </p:nvSpPr>
        <p:spPr>
          <a:xfrm>
            <a:off x="0" y="3029790"/>
            <a:ext cx="4257026" cy="338554"/>
          </a:xfrm>
          <a:prstGeom prst="rect">
            <a:avLst/>
          </a:prstGeom>
          <a:solidFill>
            <a:srgbClr val="0369FC"/>
          </a:solidFill>
        </p:spPr>
        <p:txBody>
          <a:bodyPr wrap="square" rtlCol="0">
            <a:spAutoFit/>
          </a:bodyPr>
          <a:lstStyle/>
          <a:p>
            <a:pPr marL="360000"/>
            <a:r>
              <a:rPr lang="en-AU" sz="1600" b="1" spc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governance and coordination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BC5808-8F2C-A094-EF9B-B70EB082AB9D}"/>
              </a:ext>
            </a:extLst>
          </p:cNvPr>
          <p:cNvSpPr txBox="1"/>
          <p:nvPr/>
        </p:nvSpPr>
        <p:spPr>
          <a:xfrm>
            <a:off x="7498079" y="3168184"/>
            <a:ext cx="3808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b="1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Operator (AEMO)</a:t>
            </a:r>
          </a:p>
          <a:p>
            <a:pPr algn="ctr"/>
            <a:r>
              <a:rPr lang="en-AU" sz="1400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Energy-sector coordination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7A453A6-50F6-C020-9956-0C64DABB3B4A}"/>
              </a:ext>
            </a:extLst>
          </p:cNvPr>
          <p:cNvCxnSpPr>
            <a:cxnSpLocks/>
          </p:cNvCxnSpPr>
          <p:nvPr/>
        </p:nvCxnSpPr>
        <p:spPr>
          <a:xfrm>
            <a:off x="4124260" y="4288912"/>
            <a:ext cx="2473720" cy="0"/>
          </a:xfrm>
          <a:prstGeom prst="line">
            <a:avLst/>
          </a:prstGeom>
          <a:ln w="50800">
            <a:solidFill>
              <a:srgbClr val="0369FC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CD0E8DE-8727-DD7E-1BCA-9CA970057301}"/>
              </a:ext>
            </a:extLst>
          </p:cNvPr>
          <p:cNvSpPr txBox="1"/>
          <p:nvPr/>
        </p:nvSpPr>
        <p:spPr>
          <a:xfrm>
            <a:off x="0" y="1324644"/>
            <a:ext cx="4257026" cy="338554"/>
          </a:xfrm>
          <a:prstGeom prst="rect">
            <a:avLst/>
          </a:prstGeom>
          <a:solidFill>
            <a:srgbClr val="0369FC"/>
          </a:solidFill>
        </p:spPr>
        <p:txBody>
          <a:bodyPr wrap="square" rtlCol="0">
            <a:spAutoFit/>
          </a:bodyPr>
          <a:lstStyle/>
          <a:p>
            <a:pPr marL="360000"/>
            <a:r>
              <a:rPr lang="en-AU" sz="1600" b="1" spc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National capability and policy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58CEF24-D019-2B05-F1A0-0123833C0E1D}"/>
              </a:ext>
            </a:extLst>
          </p:cNvPr>
          <p:cNvSpPr txBox="1"/>
          <p:nvPr/>
        </p:nvSpPr>
        <p:spPr>
          <a:xfrm>
            <a:off x="0" y="4724417"/>
            <a:ext cx="4257026" cy="338554"/>
          </a:xfrm>
          <a:prstGeom prst="rect">
            <a:avLst/>
          </a:prstGeom>
          <a:solidFill>
            <a:srgbClr val="0369FC"/>
          </a:solidFill>
        </p:spPr>
        <p:txBody>
          <a:bodyPr wrap="square" rtlCol="0">
            <a:spAutoFit/>
          </a:bodyPr>
          <a:lstStyle/>
          <a:p>
            <a:pPr marL="360000"/>
            <a:r>
              <a:rPr lang="en-AU" sz="1600" b="1" spc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Industry responsibility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AFEE46B-8811-139E-9ACA-DA8429F23B78}"/>
              </a:ext>
            </a:extLst>
          </p:cNvPr>
          <p:cNvSpPr txBox="1"/>
          <p:nvPr/>
        </p:nvSpPr>
        <p:spPr>
          <a:xfrm>
            <a:off x="363727" y="5139946"/>
            <a:ext cx="30464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businesses 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Remain responsible for protecting their own assets, systems and information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45B110AE-63A8-70BE-192C-033E444835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32694" y="1833345"/>
            <a:ext cx="771972" cy="771972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37BF544F-9B60-4657-C4C0-5D41C39BA0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61589" y="1867041"/>
            <a:ext cx="771972" cy="771972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9208ED9C-015A-37A7-7EDA-FB048FD464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7357" y="1916476"/>
            <a:ext cx="771972" cy="77197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CA73448B-793F-E1F1-5CB3-1CBFB8C5947A}"/>
              </a:ext>
            </a:extLst>
          </p:cNvPr>
          <p:cNvSpPr txBox="1"/>
          <p:nvPr/>
        </p:nvSpPr>
        <p:spPr>
          <a:xfrm>
            <a:off x="6737215" y="3800469"/>
            <a:ext cx="1162587" cy="1079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8000" tIns="108000" rIns="108000" bIns="108000" rtlCol="0" anchor="ctr" anchorCtr="0">
            <a:spAutoFit/>
          </a:bodyPr>
          <a:lstStyle/>
          <a:p>
            <a:r>
              <a:rPr lang="en-AU" sz="1400" b="1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Coordinate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Major cyber incident response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6A070E7-428E-F90E-A26B-AAFEB487DA70}"/>
              </a:ext>
            </a:extLst>
          </p:cNvPr>
          <p:cNvSpPr txBox="1"/>
          <p:nvPr/>
        </p:nvSpPr>
        <p:spPr>
          <a:xfrm>
            <a:off x="8078254" y="3800469"/>
            <a:ext cx="1162588" cy="1079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8000" tIns="108000" rIns="108000" bIns="108000" rtlCol="0" anchor="ctr" anchorCtr="0">
            <a:spAutoFit/>
          </a:bodyPr>
          <a:lstStyle/>
          <a:p>
            <a:r>
              <a:rPr lang="en-AU" sz="1400" b="1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Prepare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Industry capability &amp; exercises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AD9C140-3681-06BE-4654-96CE21A567BF}"/>
              </a:ext>
            </a:extLst>
          </p:cNvPr>
          <p:cNvSpPr txBox="1"/>
          <p:nvPr/>
        </p:nvSpPr>
        <p:spPr>
          <a:xfrm>
            <a:off x="9419294" y="3800469"/>
            <a:ext cx="1162588" cy="1079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8000" tIns="108000" rIns="108000" bIns="108000" rtlCol="0" anchor="ctr" anchorCtr="0">
            <a:spAutoFit/>
          </a:bodyPr>
          <a:lstStyle/>
          <a:p>
            <a:r>
              <a:rPr lang="en-AU" sz="1400" b="1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Advise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Government and industry on risks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5DD899A-C4A9-CADB-AE35-F29953747B43}"/>
              </a:ext>
            </a:extLst>
          </p:cNvPr>
          <p:cNvSpPr txBox="1"/>
          <p:nvPr/>
        </p:nvSpPr>
        <p:spPr>
          <a:xfrm>
            <a:off x="10760335" y="3800469"/>
            <a:ext cx="1162588" cy="10798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lIns="108000" tIns="108000" rIns="108000" bIns="108000" rtlCol="0" anchor="ctr" anchorCtr="0">
            <a:spAutoFit/>
          </a:bodyPr>
          <a:lstStyle/>
          <a:p>
            <a:r>
              <a:rPr lang="en-AU" sz="1400" b="1">
                <a:solidFill>
                  <a:srgbClr val="8C029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Share</a:t>
            </a: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Critical </a:t>
            </a:r>
            <a:b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14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cyber information</a:t>
            </a:r>
            <a:endParaRPr lang="en-US" sz="140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B7BD12C4-D300-B8B9-A976-C4D48DCB70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3980" y="4340411"/>
            <a:ext cx="848855" cy="848855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BBD9BD2-9B1A-7E26-4BBC-AA8B8F06F5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82006" y="3288693"/>
            <a:ext cx="915900" cy="915900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822CD70-6F81-D361-720F-C0B8A008A888}"/>
              </a:ext>
            </a:extLst>
          </p:cNvPr>
          <p:cNvSpPr txBox="1"/>
          <p:nvPr/>
        </p:nvSpPr>
        <p:spPr>
          <a:xfrm>
            <a:off x="5031515" y="3792421"/>
            <a:ext cx="143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Electricity &amp;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9A02716-5B9A-A08F-9ED7-037A765AD816}"/>
              </a:ext>
            </a:extLst>
          </p:cNvPr>
          <p:cNvSpPr txBox="1"/>
          <p:nvPr/>
        </p:nvSpPr>
        <p:spPr>
          <a:xfrm>
            <a:off x="5236031" y="4318714"/>
            <a:ext cx="941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Gas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B061E76-48A9-78BC-8065-480525B9E1CB}"/>
              </a:ext>
            </a:extLst>
          </p:cNvPr>
          <p:cNvSpPr txBox="1"/>
          <p:nvPr/>
        </p:nvSpPr>
        <p:spPr>
          <a:xfrm>
            <a:off x="7106400" y="5500164"/>
            <a:ext cx="462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sharing and coordinated response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44937A87-D7AB-233D-0AD3-501F1A169C00}"/>
              </a:ext>
            </a:extLst>
          </p:cNvPr>
          <p:cNvSpPr/>
          <p:nvPr/>
        </p:nvSpPr>
        <p:spPr>
          <a:xfrm>
            <a:off x="6737216" y="5000537"/>
            <a:ext cx="5185706" cy="427327"/>
          </a:xfrm>
          <a:prstGeom prst="rect">
            <a:avLst/>
          </a:prstGeom>
          <a:solidFill>
            <a:srgbClr val="0369FC"/>
          </a:solidFill>
          <a:ln>
            <a:solidFill>
              <a:srgbClr val="0369F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b="1" spc="1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 businesses</a:t>
            </a:r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562138FE-4BE4-93D4-D304-DD4BCDB3814D}"/>
              </a:ext>
            </a:extLst>
          </p:cNvPr>
          <p:cNvCxnSpPr>
            <a:cxnSpLocks/>
          </p:cNvCxnSpPr>
          <p:nvPr/>
        </p:nvCxnSpPr>
        <p:spPr>
          <a:xfrm flipV="1">
            <a:off x="9333650" y="4617041"/>
            <a:ext cx="0" cy="445930"/>
          </a:xfrm>
          <a:prstGeom prst="line">
            <a:avLst/>
          </a:prstGeom>
          <a:ln w="25400">
            <a:solidFill>
              <a:srgbClr val="0369FC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88">
            <a:extLst>
              <a:ext uri="{FF2B5EF4-FFF2-40B4-BE49-F238E27FC236}">
                <a16:creationId xmlns:a16="http://schemas.microsoft.com/office/drawing/2014/main" id="{040E2911-5DE0-460B-679F-ED7A0DFA5F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72775" y="255697"/>
            <a:ext cx="1953994" cy="1753710"/>
          </a:xfrm>
          <a:prstGeom prst="rect">
            <a:avLst/>
          </a:prstGeom>
        </p:spPr>
      </p:pic>
      <p:pic>
        <p:nvPicPr>
          <p:cNvPr id="91" name="Graphic 90">
            <a:extLst>
              <a:ext uri="{FF2B5EF4-FFF2-40B4-BE49-F238E27FC236}">
                <a16:creationId xmlns:a16="http://schemas.microsoft.com/office/drawing/2014/main" id="{EB3F8AC9-19AD-E8B3-3A7A-A39B6592F1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318683" y="5197288"/>
            <a:ext cx="938343" cy="938343"/>
          </a:xfrm>
          <a:prstGeom prst="rect">
            <a:avLst/>
          </a:prstGeom>
        </p:spPr>
      </p:pic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B7A0A69-D0A2-A2B9-6CC5-65478F73C25A}"/>
              </a:ext>
            </a:extLst>
          </p:cNvPr>
          <p:cNvCxnSpPr>
            <a:cxnSpLocks/>
          </p:cNvCxnSpPr>
          <p:nvPr/>
        </p:nvCxnSpPr>
        <p:spPr>
          <a:xfrm flipV="1">
            <a:off x="7967428" y="4617041"/>
            <a:ext cx="0" cy="445930"/>
          </a:xfrm>
          <a:prstGeom prst="line">
            <a:avLst/>
          </a:prstGeom>
          <a:ln w="25400">
            <a:solidFill>
              <a:srgbClr val="0369FC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70ACA8F3-CB0B-D80B-F833-3E9C15CBB62B}"/>
              </a:ext>
            </a:extLst>
          </p:cNvPr>
          <p:cNvCxnSpPr>
            <a:cxnSpLocks/>
          </p:cNvCxnSpPr>
          <p:nvPr/>
        </p:nvCxnSpPr>
        <p:spPr>
          <a:xfrm flipV="1">
            <a:off x="10667598" y="4617041"/>
            <a:ext cx="0" cy="445930"/>
          </a:xfrm>
          <a:prstGeom prst="line">
            <a:avLst/>
          </a:prstGeom>
          <a:ln w="25400">
            <a:solidFill>
              <a:srgbClr val="0369FC"/>
            </a:solidFill>
            <a:headEnd w="sm" len="sm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5" name="Graphic 94">
            <a:extLst>
              <a:ext uri="{FF2B5EF4-FFF2-40B4-BE49-F238E27FC236}">
                <a16:creationId xmlns:a16="http://schemas.microsoft.com/office/drawing/2014/main" id="{70F999BB-40B1-D567-B802-8EDDB5EC98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661400" y="4964672"/>
            <a:ext cx="1170954" cy="1170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94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025715F-576A-5CC5-A3CF-574FFD1440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5857" b="2251"/>
          <a:stretch>
            <a:fillRect/>
          </a:stretch>
        </p:blipFill>
        <p:spPr>
          <a:xfrm>
            <a:off x="-1" y="1011219"/>
            <a:ext cx="12190413" cy="5848369"/>
          </a:xfrm>
          <a:prstGeom prst="rect">
            <a:avLst/>
          </a:prstGeom>
        </p:spPr>
      </p:pic>
      <p:sp>
        <p:nvSpPr>
          <p:cNvPr id="2" name="Google Shape;8;p1">
            <a:extLst>
              <a:ext uri="{FF2B5EF4-FFF2-40B4-BE49-F238E27FC236}">
                <a16:creationId xmlns:a16="http://schemas.microsoft.com/office/drawing/2014/main" id="{17EE2BD2-2726-C5DC-7176-1C7D8B656DBF}"/>
              </a:ext>
            </a:extLst>
          </p:cNvPr>
          <p:cNvSpPr txBox="1">
            <a:spLocks/>
          </p:cNvSpPr>
          <p:nvPr/>
        </p:nvSpPr>
        <p:spPr>
          <a:xfrm>
            <a:off x="10992547" y="6334666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tx1"/>
                </a:solidFill>
              </a:rPr>
              <a:pPr/>
              <a:t>5</a:t>
            </a:fld>
            <a:endParaRPr lang="en">
              <a:solidFill>
                <a:schemeClr val="tx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779A9-5AD3-C14B-C16C-37847FB9510F}"/>
              </a:ext>
            </a:extLst>
          </p:cNvPr>
          <p:cNvSpPr/>
          <p:nvPr/>
        </p:nvSpPr>
        <p:spPr>
          <a:xfrm>
            <a:off x="317770" y="6352045"/>
            <a:ext cx="554270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Australian Energy Market Commission  |  24 September 2026</a:t>
            </a:r>
          </a:p>
        </p:txBody>
      </p:sp>
      <p:sp>
        <p:nvSpPr>
          <p:cNvPr id="5" name="Title 23">
            <a:extLst>
              <a:ext uri="{FF2B5EF4-FFF2-40B4-BE49-F238E27FC236}">
                <a16:creationId xmlns:a16="http://schemas.microsoft.com/office/drawing/2014/main" id="{4F6902B1-05A6-81A5-21A2-D30B4489BD42}"/>
              </a:ext>
            </a:extLst>
          </p:cNvPr>
          <p:cNvSpPr txBox="1">
            <a:spLocks/>
          </p:cNvSpPr>
          <p:nvPr/>
        </p:nvSpPr>
        <p:spPr>
          <a:xfrm>
            <a:off x="475671" y="318030"/>
            <a:ext cx="11248381" cy="48630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AU" sz="3200" b="1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Testing plans under pressure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5CF58BD-17B2-AF05-6249-304AA116E4E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20958" b="11670"/>
          <a:stretch>
            <a:fillRect/>
          </a:stretch>
        </p:blipFill>
        <p:spPr>
          <a:xfrm>
            <a:off x="4090244" y="4828706"/>
            <a:ext cx="1770229" cy="119262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590C8EC1-6302-A4DD-1499-ACACE560BFEA}"/>
              </a:ext>
            </a:extLst>
          </p:cNvPr>
          <p:cNvGrpSpPr/>
          <p:nvPr/>
        </p:nvGrpSpPr>
        <p:grpSpPr>
          <a:xfrm>
            <a:off x="6095205" y="2186669"/>
            <a:ext cx="4897340" cy="4044555"/>
            <a:chOff x="6095206" y="2307490"/>
            <a:chExt cx="4897340" cy="404455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421A338-691A-1383-E5D3-840C02E22C71}"/>
                </a:ext>
              </a:extLst>
            </p:cNvPr>
            <p:cNvSpPr txBox="1"/>
            <p:nvPr/>
          </p:nvSpPr>
          <p:spPr>
            <a:xfrm>
              <a:off x="6095206" y="2307490"/>
              <a:ext cx="4897340" cy="404455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txBody>
            <a:bodyPr wrap="square" lIns="360000" tIns="360000" rIns="251999" bIns="251999" rtlCol="0">
              <a:spAutoFit/>
            </a:bodyPr>
            <a:lstStyle/>
            <a:p>
              <a:pPr>
                <a:spcAft>
                  <a:spcPts val="1000"/>
                </a:spcAft>
              </a:pPr>
              <a:r>
                <a:rPr lang="en-AU" sz="2200" b="1">
                  <a:solidFill>
                    <a:srgbClr val="8C02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Hosted by the Australian</a:t>
              </a:r>
              <a:br>
                <a:rPr lang="en-AU" sz="2200" b="1">
                  <a:solidFill>
                    <a:srgbClr val="8C02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n-AU" sz="2200" b="1">
                  <a:solidFill>
                    <a:srgbClr val="8C029B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Energy Market Operator</a:t>
              </a:r>
            </a:p>
            <a:p>
              <a:pPr lvl="0"/>
              <a:r>
                <a:rPr lang="en-AU" sz="1800" b="1">
                  <a:solidFill>
                    <a:srgbClr val="43434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Annual cyber security and emergency preparedness exercise </a:t>
              </a:r>
              <a:r>
                <a:rPr lang="en-AU" sz="1800">
                  <a:solidFill>
                    <a:srgbClr val="43434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bringing together government and energy industry participants </a:t>
              </a:r>
            </a:p>
            <a:p>
              <a:pPr lvl="0">
                <a:spcAft>
                  <a:spcPts val="1000"/>
                </a:spcAft>
              </a:pPr>
              <a:r>
                <a:rPr lang="en-AU" sz="1800">
                  <a:solidFill>
                    <a:srgbClr val="43434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Tests how the sector responds to a hypothetical, large-scale, coordinated cyber incident impacting critical energy systems and market operations. </a:t>
              </a:r>
            </a:p>
            <a:p>
              <a:pPr lvl="0"/>
              <a:r>
                <a:rPr lang="en-AU" sz="1800">
                  <a:solidFill>
                    <a:srgbClr val="434343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Builds resilience and coordination across the sector in the event of a real-world event 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A61B555-F16F-4765-5297-316BFD526D3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825513" y="2576531"/>
              <a:ext cx="953649" cy="953649"/>
            </a:xfrm>
            <a:prstGeom prst="rect">
              <a:avLst/>
            </a:prstGeom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2A05DC44-0129-2762-99D3-4FDC98187175}"/>
              </a:ext>
            </a:extLst>
          </p:cNvPr>
          <p:cNvSpPr txBox="1"/>
          <p:nvPr/>
        </p:nvSpPr>
        <p:spPr>
          <a:xfrm>
            <a:off x="7062693" y="1612799"/>
            <a:ext cx="2962363" cy="732848"/>
          </a:xfrm>
          <a:prstGeom prst="rect">
            <a:avLst/>
          </a:prstGeom>
          <a:solidFill>
            <a:srgbClr val="8C029B"/>
          </a:solidFill>
          <a:ln w="12700">
            <a:noFill/>
          </a:ln>
        </p:spPr>
        <p:txBody>
          <a:bodyPr wrap="square" lIns="180000" tIns="180000" rIns="180000" bIns="180000" rtlCol="0">
            <a:spAutoFit/>
          </a:bodyPr>
          <a:lstStyle/>
          <a:p>
            <a:pPr algn="ctr"/>
            <a:r>
              <a:rPr lang="en-AU" sz="24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Exercise Trident</a:t>
            </a:r>
            <a:endParaRPr lang="en-US" sz="240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4719F-08CB-C4FC-E7AD-DFF4BBA22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4154EDEC-8E79-7F50-5D95-A0D0A25D3E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/>
              <a:t>Consumer energy resources: distributed assets, shared cyber risks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3119B1-C52B-6000-DDBB-17CD31F8FF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09" t="15907" r="4295" b="5081"/>
          <a:stretch>
            <a:fillRect/>
          </a:stretch>
        </p:blipFill>
        <p:spPr>
          <a:xfrm>
            <a:off x="1236151" y="1220932"/>
            <a:ext cx="9718109" cy="471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87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BBE9-D0C9-515E-96CD-0369A5F20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0464AD2-3727-7E48-9D50-1545EFDD06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05" t="33586" r="5153" b="21988"/>
          <a:stretch>
            <a:fillRect/>
          </a:stretch>
        </p:blipFill>
        <p:spPr>
          <a:xfrm>
            <a:off x="431527" y="2028382"/>
            <a:ext cx="11214462" cy="3108960"/>
          </a:xfrm>
          <a:prstGeom prst="rect">
            <a:avLst/>
          </a:prstGeom>
        </p:spPr>
      </p:pic>
      <p:sp>
        <p:nvSpPr>
          <p:cNvPr id="24" name="Title 23">
            <a:extLst>
              <a:ext uri="{FF2B5EF4-FFF2-40B4-BE49-F238E27FC236}">
                <a16:creationId xmlns:a16="http://schemas.microsoft.com/office/drawing/2014/main" id="{85FCEF0A-2CFB-3DB3-2AFA-71D78E9D27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671" y="318030"/>
            <a:ext cx="11248381" cy="486304"/>
          </a:xfrm>
        </p:spPr>
        <p:txBody>
          <a:bodyPr/>
          <a:lstStyle/>
          <a:p>
            <a:r>
              <a:rPr lang="en-AU"/>
              <a:t>Practical lessons from Australian cybersecurity experience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47B3F-4496-14BC-9691-E699C56C2E9F}"/>
              </a:ext>
            </a:extLst>
          </p:cNvPr>
          <p:cNvSpPr txBox="1"/>
          <p:nvPr/>
        </p:nvSpPr>
        <p:spPr>
          <a:xfrm>
            <a:off x="1041876" y="4565178"/>
            <a:ext cx="2566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Roles and responsibility </a:t>
            </a:r>
            <a:r>
              <a:rPr lang="en-AU" sz="18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 be clear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D1FFD46-F129-F695-91DA-CBE25660A560}"/>
              </a:ext>
            </a:extLst>
          </p:cNvPr>
          <p:cNvSpPr txBox="1"/>
          <p:nvPr/>
        </p:nvSpPr>
        <p:spPr>
          <a:xfrm>
            <a:off x="4849730" y="1667379"/>
            <a:ext cx="22636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Formal arrangements need regular </a:t>
            </a:r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testing to improve resilience</a:t>
            </a:r>
            <a:endParaRPr lang="en-US" sz="1800" b="1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A87B4-8848-2485-88BE-38C37524128D}"/>
              </a:ext>
            </a:extLst>
          </p:cNvPr>
          <p:cNvSpPr txBox="1"/>
          <p:nvPr/>
        </p:nvSpPr>
        <p:spPr>
          <a:xfrm>
            <a:off x="8644972" y="4565178"/>
            <a:ext cx="2415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800" b="1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Frameworks must keep pace</a:t>
            </a:r>
            <a:r>
              <a:rPr lang="en-AU" sz="180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with technology</a:t>
            </a:r>
            <a:endParaRPr lang="en-US" sz="1800">
              <a:solidFill>
                <a:srgbClr val="43434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896E99-0A73-2B0F-7169-422EFC64A7CB}"/>
              </a:ext>
            </a:extLst>
          </p:cNvPr>
          <p:cNvSpPr txBox="1"/>
          <p:nvPr/>
        </p:nvSpPr>
        <p:spPr>
          <a:xfrm>
            <a:off x="2056260" y="1216303"/>
            <a:ext cx="537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rgbClr val="00BD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640AA2-41FA-84A1-F599-3B3AC8753C7F}"/>
              </a:ext>
            </a:extLst>
          </p:cNvPr>
          <p:cNvSpPr txBox="1"/>
          <p:nvPr/>
        </p:nvSpPr>
        <p:spPr>
          <a:xfrm>
            <a:off x="5764310" y="4933758"/>
            <a:ext cx="537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rgbClr val="00BD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02DC9E-B39E-628C-83A1-67A6D40DC526}"/>
              </a:ext>
            </a:extLst>
          </p:cNvPr>
          <p:cNvSpPr txBox="1"/>
          <p:nvPr/>
        </p:nvSpPr>
        <p:spPr>
          <a:xfrm>
            <a:off x="9484973" y="1216303"/>
            <a:ext cx="5378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rgbClr val="00BD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62447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802948"/>
            <a:ext cx="7191375" cy="1504950"/>
          </a:xfrm>
        </p:spPr>
        <p:txBody>
          <a:bodyPr/>
          <a:lstStyle/>
          <a:p>
            <a:pPr>
              <a:lnSpc>
                <a:spcPts val="4600"/>
              </a:lnSpc>
            </a:pPr>
            <a:r>
              <a:rPr lang="en-US">
                <a:latin typeface="Calibri" panose="020F0502020204030204" pitchFamily="34" charset="0"/>
                <a:cs typeface="Calibri" panose="020F0502020204030204" pitchFamily="34" charset="0"/>
              </a:rPr>
              <a:t>Cyber security and resilience in energy infrastructure</a:t>
            </a:r>
            <a:endParaRPr lang="en-US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>
          <a:xfrm>
            <a:off x="3779287" y="4488996"/>
            <a:ext cx="4736523" cy="112803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AU" sz="2800" b="1" i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Victoria Mollard </a:t>
            </a:r>
          </a:p>
          <a:p>
            <a:pPr>
              <a:spcBef>
                <a:spcPts val="600"/>
              </a:spcBef>
            </a:pPr>
            <a:r>
              <a:rPr lang="en-AU" sz="2000" i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Executive General Manager, Economics</a:t>
            </a:r>
            <a:br>
              <a:rPr lang="en-AU" sz="2000" i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AU" sz="2000" i="0">
                <a:solidFill>
                  <a:srgbClr val="43434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System Security, AEMC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A97DBB-0016-38CF-58C0-E8C5074B7D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666665" y="1021019"/>
            <a:ext cx="4849145" cy="186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400" dirty="0">
            <a:solidFill>
              <a:srgbClr val="434343"/>
            </a:solidFill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b82f4b-8b69-4e29-bda2-b26f9be2d2ae" xsi:nil="true"/>
    <lcf76f155ced4ddcb4097134ff3c332f xmlns="de95ffc4-b63c-4a11-8c44-2f9b550e016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B0A1F736F02D46902261CF22E53CF0" ma:contentTypeVersion="21" ma:contentTypeDescription="Create a new document." ma:contentTypeScope="" ma:versionID="6f77480dd218b881c809e7ae61a1f8f5">
  <xsd:schema xmlns:xsd="http://www.w3.org/2001/XMLSchema" xmlns:xs="http://www.w3.org/2001/XMLSchema" xmlns:p="http://schemas.microsoft.com/office/2006/metadata/properties" xmlns:ns1="http://schemas.microsoft.com/sharepoint/v3" xmlns:ns2="de95ffc4-b63c-4a11-8c44-2f9b550e016f" xmlns:ns3="0cb82f4b-8b69-4e29-bda2-b26f9be2d2ae" targetNamespace="http://schemas.microsoft.com/office/2006/metadata/properties" ma:root="true" ma:fieldsID="bb86fe027f18efdeb2e22df6e13d9428" ns1:_="" ns2:_="" ns3:_="">
    <xsd:import namespace="http://schemas.microsoft.com/sharepoint/v3"/>
    <xsd:import namespace="de95ffc4-b63c-4a11-8c44-2f9b550e016f"/>
    <xsd:import namespace="0cb82f4b-8b69-4e29-bda2-b26f9be2d2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5ffc4-b63c-4a11-8c44-2f9b550e01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40d37ff-4b49-4a0e-9639-cf9ee044e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b82f4b-8b69-4e29-bda2-b26f9be2d2a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bd35124-f0cb-414f-80f5-9cc58f5a58b8}" ma:internalName="TaxCatchAll" ma:showField="CatchAllData" ma:web="0cb82f4b-8b69-4e29-bda2-b26f9be2d2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74B280D-5163-45D5-83AA-970DA8548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AB9BDC-0D6C-41C5-974C-BC80E6275105}">
  <ds:schemaRefs>
    <ds:schemaRef ds:uri="0cb82f4b-8b69-4e29-bda2-b26f9be2d2ae"/>
    <ds:schemaRef ds:uri="de95ffc4-b63c-4a11-8c44-2f9b550e016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4A75854-4178-4AF1-B9D9-015BD33452EB}">
  <ds:schemaRefs>
    <ds:schemaRef ds:uri="0cb82f4b-8b69-4e29-bda2-b26f9be2d2ae"/>
    <ds:schemaRef ds:uri="de95ffc4-b63c-4a11-8c44-2f9b550e016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Custom</PresentationFormat>
  <Slides>8</Slides>
  <Notes>6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Custom Design</vt:lpstr>
      <vt:lpstr>1_Custom Design</vt:lpstr>
      <vt:lpstr>4_Custom Design</vt:lpstr>
      <vt:lpstr>PowerPoint Presentation</vt:lpstr>
      <vt:lpstr>An ever-present and evolving threat</vt:lpstr>
      <vt:lpstr>Cybersecurity frameworks</vt:lpstr>
      <vt:lpstr>Distributed roles, coordinated response </vt:lpstr>
      <vt:lpstr>PowerPoint Presentation</vt:lpstr>
      <vt:lpstr>Consumer energy resources: distributed assets, shared cyber risks</vt:lpstr>
      <vt:lpstr>Practical lessons from Australian cybersecurity experience </vt:lpstr>
      <vt:lpstr>Cyber security and resilience in energy infrastructure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revision>1</cp:revision>
  <dcterms:created xsi:type="dcterms:W3CDTF">2026-05-14T13:05:40Z</dcterms:created>
  <dcterms:modified xsi:type="dcterms:W3CDTF">2026-09-07T06:31:12Z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f2b158-5361-4d39-9146-5d437b6b3173_Enabled">
    <vt:lpwstr>true</vt:lpwstr>
  </property>
  <property fmtid="{D5CDD505-2E9C-101B-9397-08002B2CF9AE}" pid="3" name="MSIP_Label_86f2b158-5361-4d39-9146-5d437b6b3173_SetDate">
    <vt:lpwstr>2026-07-28T01:57:45Z</vt:lpwstr>
  </property>
  <property fmtid="{D5CDD505-2E9C-101B-9397-08002B2CF9AE}" pid="4" name="MSIP_Label_86f2b158-5361-4d39-9146-5d437b6b3173_Method">
    <vt:lpwstr>Standard</vt:lpwstr>
  </property>
  <property fmtid="{D5CDD505-2E9C-101B-9397-08002B2CF9AE}" pid="5" name="MSIP_Label_86f2b158-5361-4d39-9146-5d437b6b3173_Name">
    <vt:lpwstr>OFFICIAL</vt:lpwstr>
  </property>
  <property fmtid="{D5CDD505-2E9C-101B-9397-08002B2CF9AE}" pid="6" name="MSIP_Label_86f2b158-5361-4d39-9146-5d437b6b3173_SiteId">
    <vt:lpwstr>225abd82-e71e-4c7d-bc22-4a161700ee06</vt:lpwstr>
  </property>
  <property fmtid="{D5CDD505-2E9C-101B-9397-08002B2CF9AE}" pid="7" name="MSIP_Label_86f2b158-5361-4d39-9146-5d437b6b3173_ActionId">
    <vt:lpwstr>8ee960ee-f7e7-4de8-9a7f-3e3c12404916</vt:lpwstr>
  </property>
  <property fmtid="{D5CDD505-2E9C-101B-9397-08002B2CF9AE}" pid="8" name="MSIP_Label_86f2b158-5361-4d39-9146-5d437b6b3173_ContentBits">
    <vt:lpwstr>0</vt:lpwstr>
  </property>
  <property fmtid="{D5CDD505-2E9C-101B-9397-08002B2CF9AE}" pid="9" name="MSIP_Label_86f2b158-5361-4d39-9146-5d437b6b3173_Tag">
    <vt:lpwstr>10, 3, 0, 1</vt:lpwstr>
  </property>
  <property fmtid="{D5CDD505-2E9C-101B-9397-08002B2CF9AE}" pid="10" name="ContentTypeId">
    <vt:lpwstr>0x0101005BB0A1F736F02D46902261CF22E53CF0</vt:lpwstr>
  </property>
  <property fmtid="{D5CDD505-2E9C-101B-9397-08002B2CF9AE}" pid="11" name="MediaServiceImageTags">
    <vt:lpwstr/>
  </property>
</Properties>
</file>